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02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5216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03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02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03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ночью 9-14, днем 15-20 м/с. Температура воздуха 2-4,  днем 15-17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04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03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</a:t>
            </a:r>
            <a:r>
              <a:rPr lang="ru-RU" sz="1100" dirty="0"/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0-2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мая, ночью 04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/Т.Марьина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21068</TotalTime>
  <Words>629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8367</cp:revision>
  <cp:lastPrinted>2021-07-01T03:56:27Z</cp:lastPrinted>
  <dcterms:created xsi:type="dcterms:W3CDTF">2018-03-27T06:03:00Z</dcterms:created>
  <dcterms:modified xsi:type="dcterms:W3CDTF">2026-05-02T08:03:57Z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